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05" r:id="rId2"/>
    <p:sldId id="1306" r:id="rId3"/>
    <p:sldId id="1307" r:id="rId4"/>
    <p:sldId id="1308" r:id="rId5"/>
    <p:sldId id="1309" r:id="rId6"/>
    <p:sldId id="131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380" y="2541996"/>
            <a:ext cx="869323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369. KA HI BANG HONG LA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Take Me As I Am</a:t>
            </a:r>
          </a:p>
          <a:p>
            <a:r>
              <a:rPr lang="en-US" sz="1500" dirty="0"/>
              <a:t>Late 145:18, 19</a:t>
            </a:r>
          </a:p>
          <a:p>
            <a:r>
              <a:rPr lang="en-US" sz="1500" dirty="0"/>
              <a:t>Eliza H. Hamilton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30860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0677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538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9577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aw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236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9796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369. KA HI BANG HONG LA IN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2018-12-15T06:17:57Z</dcterms:modified>
</cp:coreProperties>
</file>